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E22"/>
    <a:srgbClr val="5D0C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snapToObjects="1" showGuides="1">
      <p:cViewPr varScale="1">
        <p:scale>
          <a:sx n="102" d="100"/>
          <a:sy n="102" d="100"/>
        </p:scale>
        <p:origin x="192" y="5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D3FFC4-8F22-E54F-813A-FBB0E742A3BF}"/>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4A827BDF-278F-F648-A563-3E2AF0F9E3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92A1F6EE-E787-D847-A06E-AAA2AD1DE32C}"/>
              </a:ext>
            </a:extLst>
          </p:cNvPr>
          <p:cNvSpPr>
            <a:spLocks noGrp="1"/>
          </p:cNvSpPr>
          <p:nvPr>
            <p:ph type="dt" sz="half" idx="10"/>
          </p:nvPr>
        </p:nvSpPr>
        <p:spPr/>
        <p:txBody>
          <a:bodyPr/>
          <a:lstStyle/>
          <a:p>
            <a:fld id="{FDBD2E1F-5CFC-5743-A87F-A3F3434CC4C6}" type="datetimeFigureOut">
              <a:rPr lang="es-MX" smtClean="0"/>
              <a:t>07/07/23</a:t>
            </a:fld>
            <a:endParaRPr lang="es-MX"/>
          </a:p>
        </p:txBody>
      </p:sp>
      <p:sp>
        <p:nvSpPr>
          <p:cNvPr id="5" name="Marcador de pie de página 4">
            <a:extLst>
              <a:ext uri="{FF2B5EF4-FFF2-40B4-BE49-F238E27FC236}">
                <a16:creationId xmlns:a16="http://schemas.microsoft.com/office/drawing/2014/main" id="{66060728-0ADB-3641-93D0-C8B69DE960A9}"/>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A9E3495-1702-FD45-894A-9BF0373FCF29}"/>
              </a:ext>
            </a:extLst>
          </p:cNvPr>
          <p:cNvSpPr>
            <a:spLocks noGrp="1"/>
          </p:cNvSpPr>
          <p:nvPr>
            <p:ph type="sldNum" sz="quarter" idx="12"/>
          </p:nvPr>
        </p:nvSpPr>
        <p:spPr/>
        <p:txBody>
          <a:bodyPr/>
          <a:lstStyle/>
          <a:p>
            <a:fld id="{2004651B-D8A0-824F-B1CB-1FC567C4DE76}" type="slidenum">
              <a:rPr lang="es-MX" smtClean="0"/>
              <a:t>‹Nº›</a:t>
            </a:fld>
            <a:endParaRPr lang="es-MX"/>
          </a:p>
        </p:txBody>
      </p:sp>
    </p:spTree>
    <p:extLst>
      <p:ext uri="{BB962C8B-B14F-4D97-AF65-F5344CB8AC3E}">
        <p14:creationId xmlns:p14="http://schemas.microsoft.com/office/powerpoint/2010/main" val="38305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5476CD-A668-3147-8B5B-82F6BA2E1835}"/>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5E8469C3-A45E-344D-9281-0A71E73A593D}"/>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6FDC57F2-B55F-8C4C-89E2-C8217D537B9D}"/>
              </a:ext>
            </a:extLst>
          </p:cNvPr>
          <p:cNvSpPr>
            <a:spLocks noGrp="1"/>
          </p:cNvSpPr>
          <p:nvPr>
            <p:ph type="dt" sz="half" idx="10"/>
          </p:nvPr>
        </p:nvSpPr>
        <p:spPr/>
        <p:txBody>
          <a:bodyPr/>
          <a:lstStyle/>
          <a:p>
            <a:fld id="{FDBD2E1F-5CFC-5743-A87F-A3F3434CC4C6}" type="datetimeFigureOut">
              <a:rPr lang="es-MX" smtClean="0"/>
              <a:t>07/07/23</a:t>
            </a:fld>
            <a:endParaRPr lang="es-MX"/>
          </a:p>
        </p:txBody>
      </p:sp>
      <p:sp>
        <p:nvSpPr>
          <p:cNvPr id="5" name="Marcador de pie de página 4">
            <a:extLst>
              <a:ext uri="{FF2B5EF4-FFF2-40B4-BE49-F238E27FC236}">
                <a16:creationId xmlns:a16="http://schemas.microsoft.com/office/drawing/2014/main" id="{1C292F1D-5EB2-3241-A9CD-0854E4DAE44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BA8C94C2-4133-4445-AE6A-654F7620B0D9}"/>
              </a:ext>
            </a:extLst>
          </p:cNvPr>
          <p:cNvSpPr>
            <a:spLocks noGrp="1"/>
          </p:cNvSpPr>
          <p:nvPr>
            <p:ph type="sldNum" sz="quarter" idx="12"/>
          </p:nvPr>
        </p:nvSpPr>
        <p:spPr/>
        <p:txBody>
          <a:bodyPr/>
          <a:lstStyle/>
          <a:p>
            <a:fld id="{2004651B-D8A0-824F-B1CB-1FC567C4DE76}" type="slidenum">
              <a:rPr lang="es-MX" smtClean="0"/>
              <a:t>‹Nº›</a:t>
            </a:fld>
            <a:endParaRPr lang="es-MX"/>
          </a:p>
        </p:txBody>
      </p:sp>
    </p:spTree>
    <p:extLst>
      <p:ext uri="{BB962C8B-B14F-4D97-AF65-F5344CB8AC3E}">
        <p14:creationId xmlns:p14="http://schemas.microsoft.com/office/powerpoint/2010/main" val="2568863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47E0AC-B7F8-4841-9A12-83033B89770E}"/>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4719B000-789C-EE4C-A666-B12B9BD1C60F}"/>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F0E4E8F3-38BD-A44E-BFDE-59BADF0BF13C}"/>
              </a:ext>
            </a:extLst>
          </p:cNvPr>
          <p:cNvSpPr>
            <a:spLocks noGrp="1"/>
          </p:cNvSpPr>
          <p:nvPr>
            <p:ph type="dt" sz="half" idx="10"/>
          </p:nvPr>
        </p:nvSpPr>
        <p:spPr/>
        <p:txBody>
          <a:bodyPr/>
          <a:lstStyle/>
          <a:p>
            <a:fld id="{FDBD2E1F-5CFC-5743-A87F-A3F3434CC4C6}" type="datetimeFigureOut">
              <a:rPr lang="es-MX" smtClean="0"/>
              <a:t>07/07/23</a:t>
            </a:fld>
            <a:endParaRPr lang="es-MX"/>
          </a:p>
        </p:txBody>
      </p:sp>
      <p:sp>
        <p:nvSpPr>
          <p:cNvPr id="5" name="Marcador de pie de página 4">
            <a:extLst>
              <a:ext uri="{FF2B5EF4-FFF2-40B4-BE49-F238E27FC236}">
                <a16:creationId xmlns:a16="http://schemas.microsoft.com/office/drawing/2014/main" id="{D2A625C4-F90C-9449-B8B9-390F732CD30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E245C922-FE96-7A4C-9253-37DE75D54E74}"/>
              </a:ext>
            </a:extLst>
          </p:cNvPr>
          <p:cNvSpPr>
            <a:spLocks noGrp="1"/>
          </p:cNvSpPr>
          <p:nvPr>
            <p:ph type="sldNum" sz="quarter" idx="12"/>
          </p:nvPr>
        </p:nvSpPr>
        <p:spPr/>
        <p:txBody>
          <a:bodyPr/>
          <a:lstStyle/>
          <a:p>
            <a:fld id="{2004651B-D8A0-824F-B1CB-1FC567C4DE76}" type="slidenum">
              <a:rPr lang="es-MX" smtClean="0"/>
              <a:t>‹Nº›</a:t>
            </a:fld>
            <a:endParaRPr lang="es-MX"/>
          </a:p>
        </p:txBody>
      </p:sp>
    </p:spTree>
    <p:extLst>
      <p:ext uri="{BB962C8B-B14F-4D97-AF65-F5344CB8AC3E}">
        <p14:creationId xmlns:p14="http://schemas.microsoft.com/office/powerpoint/2010/main" val="3861397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20FFC2E-9186-BB44-8F73-31E56BAC3911}"/>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1E652373-31B9-594F-94A4-B9A9694B55E4}"/>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E4911CF9-B8A5-5445-86E6-05D146F33D0D}"/>
              </a:ext>
            </a:extLst>
          </p:cNvPr>
          <p:cNvSpPr>
            <a:spLocks noGrp="1"/>
          </p:cNvSpPr>
          <p:nvPr>
            <p:ph type="dt" sz="half" idx="10"/>
          </p:nvPr>
        </p:nvSpPr>
        <p:spPr/>
        <p:txBody>
          <a:bodyPr/>
          <a:lstStyle/>
          <a:p>
            <a:fld id="{FDBD2E1F-5CFC-5743-A87F-A3F3434CC4C6}" type="datetimeFigureOut">
              <a:rPr lang="es-MX" smtClean="0"/>
              <a:t>07/07/23</a:t>
            </a:fld>
            <a:endParaRPr lang="es-MX"/>
          </a:p>
        </p:txBody>
      </p:sp>
      <p:sp>
        <p:nvSpPr>
          <p:cNvPr id="5" name="Marcador de pie de página 4">
            <a:extLst>
              <a:ext uri="{FF2B5EF4-FFF2-40B4-BE49-F238E27FC236}">
                <a16:creationId xmlns:a16="http://schemas.microsoft.com/office/drawing/2014/main" id="{9C6D4538-0F06-BB40-88F0-CA04909E517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AE93DAC6-5383-604B-B4D6-D501D600BEF7}"/>
              </a:ext>
            </a:extLst>
          </p:cNvPr>
          <p:cNvSpPr>
            <a:spLocks noGrp="1"/>
          </p:cNvSpPr>
          <p:nvPr>
            <p:ph type="sldNum" sz="quarter" idx="12"/>
          </p:nvPr>
        </p:nvSpPr>
        <p:spPr/>
        <p:txBody>
          <a:bodyPr/>
          <a:lstStyle/>
          <a:p>
            <a:fld id="{2004651B-D8A0-824F-B1CB-1FC567C4DE76}" type="slidenum">
              <a:rPr lang="es-MX" smtClean="0"/>
              <a:t>‹Nº›</a:t>
            </a:fld>
            <a:endParaRPr lang="es-MX"/>
          </a:p>
        </p:txBody>
      </p:sp>
    </p:spTree>
    <p:extLst>
      <p:ext uri="{BB962C8B-B14F-4D97-AF65-F5344CB8AC3E}">
        <p14:creationId xmlns:p14="http://schemas.microsoft.com/office/powerpoint/2010/main" val="282983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24DCCB-6E6E-BC42-BDB9-0CB346205538}"/>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CE0A052F-BF56-3246-B277-CC5876379F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B2419751-3705-C347-8C0A-DF55B662500A}"/>
              </a:ext>
            </a:extLst>
          </p:cNvPr>
          <p:cNvSpPr>
            <a:spLocks noGrp="1"/>
          </p:cNvSpPr>
          <p:nvPr>
            <p:ph type="dt" sz="half" idx="10"/>
          </p:nvPr>
        </p:nvSpPr>
        <p:spPr/>
        <p:txBody>
          <a:bodyPr/>
          <a:lstStyle/>
          <a:p>
            <a:fld id="{FDBD2E1F-5CFC-5743-A87F-A3F3434CC4C6}" type="datetimeFigureOut">
              <a:rPr lang="es-MX" smtClean="0"/>
              <a:t>07/07/23</a:t>
            </a:fld>
            <a:endParaRPr lang="es-MX"/>
          </a:p>
        </p:txBody>
      </p:sp>
      <p:sp>
        <p:nvSpPr>
          <p:cNvPr id="5" name="Marcador de pie de página 4">
            <a:extLst>
              <a:ext uri="{FF2B5EF4-FFF2-40B4-BE49-F238E27FC236}">
                <a16:creationId xmlns:a16="http://schemas.microsoft.com/office/drawing/2014/main" id="{B25E7FCD-7477-3D41-A216-4E872103979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ABC0D9F-13A0-D64B-A694-F6C8A9DF9829}"/>
              </a:ext>
            </a:extLst>
          </p:cNvPr>
          <p:cNvSpPr>
            <a:spLocks noGrp="1"/>
          </p:cNvSpPr>
          <p:nvPr>
            <p:ph type="sldNum" sz="quarter" idx="12"/>
          </p:nvPr>
        </p:nvSpPr>
        <p:spPr/>
        <p:txBody>
          <a:bodyPr/>
          <a:lstStyle/>
          <a:p>
            <a:fld id="{2004651B-D8A0-824F-B1CB-1FC567C4DE76}" type="slidenum">
              <a:rPr lang="es-MX" smtClean="0"/>
              <a:t>‹Nº›</a:t>
            </a:fld>
            <a:endParaRPr lang="es-MX"/>
          </a:p>
        </p:txBody>
      </p:sp>
    </p:spTree>
    <p:extLst>
      <p:ext uri="{BB962C8B-B14F-4D97-AF65-F5344CB8AC3E}">
        <p14:creationId xmlns:p14="http://schemas.microsoft.com/office/powerpoint/2010/main" val="2889229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77C281-D9B5-894B-BE6C-E60FD49A70D2}"/>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4D56539F-D7C3-4F42-9533-86A3ABF7AA47}"/>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03B53B8F-CDE3-6C44-BC35-432CE3305D6D}"/>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0A0F52AD-1FED-8243-AD77-5700342E15E3}"/>
              </a:ext>
            </a:extLst>
          </p:cNvPr>
          <p:cNvSpPr>
            <a:spLocks noGrp="1"/>
          </p:cNvSpPr>
          <p:nvPr>
            <p:ph type="dt" sz="half" idx="10"/>
          </p:nvPr>
        </p:nvSpPr>
        <p:spPr/>
        <p:txBody>
          <a:bodyPr/>
          <a:lstStyle/>
          <a:p>
            <a:fld id="{FDBD2E1F-5CFC-5743-A87F-A3F3434CC4C6}" type="datetimeFigureOut">
              <a:rPr lang="es-MX" smtClean="0"/>
              <a:t>07/07/23</a:t>
            </a:fld>
            <a:endParaRPr lang="es-MX"/>
          </a:p>
        </p:txBody>
      </p:sp>
      <p:sp>
        <p:nvSpPr>
          <p:cNvPr id="6" name="Marcador de pie de página 5">
            <a:extLst>
              <a:ext uri="{FF2B5EF4-FFF2-40B4-BE49-F238E27FC236}">
                <a16:creationId xmlns:a16="http://schemas.microsoft.com/office/drawing/2014/main" id="{18AA09E4-194C-0C4A-A43C-49021EF7ECFC}"/>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99343D5-4DF8-184B-B2A8-A2B7F24A39D5}"/>
              </a:ext>
            </a:extLst>
          </p:cNvPr>
          <p:cNvSpPr>
            <a:spLocks noGrp="1"/>
          </p:cNvSpPr>
          <p:nvPr>
            <p:ph type="sldNum" sz="quarter" idx="12"/>
          </p:nvPr>
        </p:nvSpPr>
        <p:spPr/>
        <p:txBody>
          <a:bodyPr/>
          <a:lstStyle/>
          <a:p>
            <a:fld id="{2004651B-D8A0-824F-B1CB-1FC567C4DE76}" type="slidenum">
              <a:rPr lang="es-MX" smtClean="0"/>
              <a:t>‹Nº›</a:t>
            </a:fld>
            <a:endParaRPr lang="es-MX"/>
          </a:p>
        </p:txBody>
      </p:sp>
    </p:spTree>
    <p:extLst>
      <p:ext uri="{BB962C8B-B14F-4D97-AF65-F5344CB8AC3E}">
        <p14:creationId xmlns:p14="http://schemas.microsoft.com/office/powerpoint/2010/main" val="4284828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407681-BF01-D643-9F5F-07DBA3AC0606}"/>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CA42CE8F-A313-5B4B-8E2C-DD39D25B6A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52B25A01-1A2A-D64F-A9A4-DAD6FCD48CDC}"/>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4A8D6473-E19A-334E-B675-1512EA3A23C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2B26818B-D2F9-084C-82EB-2039F18F727A}"/>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1DAEB9A9-F547-D742-BAAD-FA41CE23E892}"/>
              </a:ext>
            </a:extLst>
          </p:cNvPr>
          <p:cNvSpPr>
            <a:spLocks noGrp="1"/>
          </p:cNvSpPr>
          <p:nvPr>
            <p:ph type="dt" sz="half" idx="10"/>
          </p:nvPr>
        </p:nvSpPr>
        <p:spPr/>
        <p:txBody>
          <a:bodyPr/>
          <a:lstStyle/>
          <a:p>
            <a:fld id="{FDBD2E1F-5CFC-5743-A87F-A3F3434CC4C6}" type="datetimeFigureOut">
              <a:rPr lang="es-MX" smtClean="0"/>
              <a:t>07/07/23</a:t>
            </a:fld>
            <a:endParaRPr lang="es-MX"/>
          </a:p>
        </p:txBody>
      </p:sp>
      <p:sp>
        <p:nvSpPr>
          <p:cNvPr id="8" name="Marcador de pie de página 7">
            <a:extLst>
              <a:ext uri="{FF2B5EF4-FFF2-40B4-BE49-F238E27FC236}">
                <a16:creationId xmlns:a16="http://schemas.microsoft.com/office/drawing/2014/main" id="{AEDEA6CB-D35C-3B4F-AD82-3506E4E69660}"/>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12F9895-5942-4F40-B706-9D49E97D0AA5}"/>
              </a:ext>
            </a:extLst>
          </p:cNvPr>
          <p:cNvSpPr>
            <a:spLocks noGrp="1"/>
          </p:cNvSpPr>
          <p:nvPr>
            <p:ph type="sldNum" sz="quarter" idx="12"/>
          </p:nvPr>
        </p:nvSpPr>
        <p:spPr/>
        <p:txBody>
          <a:bodyPr/>
          <a:lstStyle/>
          <a:p>
            <a:fld id="{2004651B-D8A0-824F-B1CB-1FC567C4DE76}" type="slidenum">
              <a:rPr lang="es-MX" smtClean="0"/>
              <a:t>‹Nº›</a:t>
            </a:fld>
            <a:endParaRPr lang="es-MX"/>
          </a:p>
        </p:txBody>
      </p:sp>
    </p:spTree>
    <p:extLst>
      <p:ext uri="{BB962C8B-B14F-4D97-AF65-F5344CB8AC3E}">
        <p14:creationId xmlns:p14="http://schemas.microsoft.com/office/powerpoint/2010/main" val="32376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B1F11A-4026-D04B-99C8-6C97ADE060CE}"/>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367F4B29-F76E-164E-B25D-24CAC6050203}"/>
              </a:ext>
            </a:extLst>
          </p:cNvPr>
          <p:cNvSpPr>
            <a:spLocks noGrp="1"/>
          </p:cNvSpPr>
          <p:nvPr>
            <p:ph type="dt" sz="half" idx="10"/>
          </p:nvPr>
        </p:nvSpPr>
        <p:spPr/>
        <p:txBody>
          <a:bodyPr/>
          <a:lstStyle/>
          <a:p>
            <a:fld id="{FDBD2E1F-5CFC-5743-A87F-A3F3434CC4C6}" type="datetimeFigureOut">
              <a:rPr lang="es-MX" smtClean="0"/>
              <a:t>07/07/23</a:t>
            </a:fld>
            <a:endParaRPr lang="es-MX"/>
          </a:p>
        </p:txBody>
      </p:sp>
      <p:sp>
        <p:nvSpPr>
          <p:cNvPr id="4" name="Marcador de pie de página 3">
            <a:extLst>
              <a:ext uri="{FF2B5EF4-FFF2-40B4-BE49-F238E27FC236}">
                <a16:creationId xmlns:a16="http://schemas.microsoft.com/office/drawing/2014/main" id="{6F8D669E-E08D-8045-83C8-1A4160E043FB}"/>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17EA2CF4-6D83-3245-9E81-1AA5A970EB64}"/>
              </a:ext>
            </a:extLst>
          </p:cNvPr>
          <p:cNvSpPr>
            <a:spLocks noGrp="1"/>
          </p:cNvSpPr>
          <p:nvPr>
            <p:ph type="sldNum" sz="quarter" idx="12"/>
          </p:nvPr>
        </p:nvSpPr>
        <p:spPr/>
        <p:txBody>
          <a:bodyPr/>
          <a:lstStyle/>
          <a:p>
            <a:fld id="{2004651B-D8A0-824F-B1CB-1FC567C4DE76}" type="slidenum">
              <a:rPr lang="es-MX" smtClean="0"/>
              <a:t>‹Nº›</a:t>
            </a:fld>
            <a:endParaRPr lang="es-MX"/>
          </a:p>
        </p:txBody>
      </p:sp>
    </p:spTree>
    <p:extLst>
      <p:ext uri="{BB962C8B-B14F-4D97-AF65-F5344CB8AC3E}">
        <p14:creationId xmlns:p14="http://schemas.microsoft.com/office/powerpoint/2010/main" val="2624402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BD08287-EDC2-8A46-8825-6BAD3AD06A2B}"/>
              </a:ext>
            </a:extLst>
          </p:cNvPr>
          <p:cNvSpPr>
            <a:spLocks noGrp="1"/>
          </p:cNvSpPr>
          <p:nvPr>
            <p:ph type="dt" sz="half" idx="10"/>
          </p:nvPr>
        </p:nvSpPr>
        <p:spPr/>
        <p:txBody>
          <a:bodyPr/>
          <a:lstStyle/>
          <a:p>
            <a:fld id="{FDBD2E1F-5CFC-5743-A87F-A3F3434CC4C6}" type="datetimeFigureOut">
              <a:rPr lang="es-MX" smtClean="0"/>
              <a:t>07/07/23</a:t>
            </a:fld>
            <a:endParaRPr lang="es-MX"/>
          </a:p>
        </p:txBody>
      </p:sp>
      <p:sp>
        <p:nvSpPr>
          <p:cNvPr id="3" name="Marcador de pie de página 2">
            <a:extLst>
              <a:ext uri="{FF2B5EF4-FFF2-40B4-BE49-F238E27FC236}">
                <a16:creationId xmlns:a16="http://schemas.microsoft.com/office/drawing/2014/main" id="{3E3E2766-47FB-4B47-8562-168AAF2B583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75F1A1F5-412C-B845-AFA9-10C246D7C80B}"/>
              </a:ext>
            </a:extLst>
          </p:cNvPr>
          <p:cNvSpPr>
            <a:spLocks noGrp="1"/>
          </p:cNvSpPr>
          <p:nvPr>
            <p:ph type="sldNum" sz="quarter" idx="12"/>
          </p:nvPr>
        </p:nvSpPr>
        <p:spPr/>
        <p:txBody>
          <a:bodyPr/>
          <a:lstStyle/>
          <a:p>
            <a:fld id="{2004651B-D8A0-824F-B1CB-1FC567C4DE76}" type="slidenum">
              <a:rPr lang="es-MX" smtClean="0"/>
              <a:t>‹Nº›</a:t>
            </a:fld>
            <a:endParaRPr lang="es-MX"/>
          </a:p>
        </p:txBody>
      </p:sp>
    </p:spTree>
    <p:extLst>
      <p:ext uri="{BB962C8B-B14F-4D97-AF65-F5344CB8AC3E}">
        <p14:creationId xmlns:p14="http://schemas.microsoft.com/office/powerpoint/2010/main" val="3294950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8BA1BB-C4F5-D441-85BC-77B5962D64DD}"/>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9C15CBBD-E6E3-A24A-BE11-23BF743B61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F604E7E1-6395-254E-82BE-D59DCA9ED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A0013AD2-9E53-8E46-BE5A-467EDA5F6C21}"/>
              </a:ext>
            </a:extLst>
          </p:cNvPr>
          <p:cNvSpPr>
            <a:spLocks noGrp="1"/>
          </p:cNvSpPr>
          <p:nvPr>
            <p:ph type="dt" sz="half" idx="10"/>
          </p:nvPr>
        </p:nvSpPr>
        <p:spPr/>
        <p:txBody>
          <a:bodyPr/>
          <a:lstStyle/>
          <a:p>
            <a:fld id="{FDBD2E1F-5CFC-5743-A87F-A3F3434CC4C6}" type="datetimeFigureOut">
              <a:rPr lang="es-MX" smtClean="0"/>
              <a:t>07/07/23</a:t>
            </a:fld>
            <a:endParaRPr lang="es-MX"/>
          </a:p>
        </p:txBody>
      </p:sp>
      <p:sp>
        <p:nvSpPr>
          <p:cNvPr id="6" name="Marcador de pie de página 5">
            <a:extLst>
              <a:ext uri="{FF2B5EF4-FFF2-40B4-BE49-F238E27FC236}">
                <a16:creationId xmlns:a16="http://schemas.microsoft.com/office/drawing/2014/main" id="{675CECBA-3B7C-1849-B5C1-7DDDF71BF17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2B802077-E2A3-A543-ADBB-A8B38D138EBE}"/>
              </a:ext>
            </a:extLst>
          </p:cNvPr>
          <p:cNvSpPr>
            <a:spLocks noGrp="1"/>
          </p:cNvSpPr>
          <p:nvPr>
            <p:ph type="sldNum" sz="quarter" idx="12"/>
          </p:nvPr>
        </p:nvSpPr>
        <p:spPr/>
        <p:txBody>
          <a:bodyPr/>
          <a:lstStyle/>
          <a:p>
            <a:fld id="{2004651B-D8A0-824F-B1CB-1FC567C4DE76}" type="slidenum">
              <a:rPr lang="es-MX" smtClean="0"/>
              <a:t>‹Nº›</a:t>
            </a:fld>
            <a:endParaRPr lang="es-MX"/>
          </a:p>
        </p:txBody>
      </p:sp>
    </p:spTree>
    <p:extLst>
      <p:ext uri="{BB962C8B-B14F-4D97-AF65-F5344CB8AC3E}">
        <p14:creationId xmlns:p14="http://schemas.microsoft.com/office/powerpoint/2010/main" val="3754973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D31904-9D6C-F045-A747-95288D68D67D}"/>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ECA53BF4-9819-0445-8690-8EC1BDE54A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8D24CF09-6029-B242-A452-5C454882AA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E56D1354-6D6C-6144-976A-D49747AA7EF5}"/>
              </a:ext>
            </a:extLst>
          </p:cNvPr>
          <p:cNvSpPr>
            <a:spLocks noGrp="1"/>
          </p:cNvSpPr>
          <p:nvPr>
            <p:ph type="dt" sz="half" idx="10"/>
          </p:nvPr>
        </p:nvSpPr>
        <p:spPr/>
        <p:txBody>
          <a:bodyPr/>
          <a:lstStyle/>
          <a:p>
            <a:fld id="{FDBD2E1F-5CFC-5743-A87F-A3F3434CC4C6}" type="datetimeFigureOut">
              <a:rPr lang="es-MX" smtClean="0"/>
              <a:t>07/07/23</a:t>
            </a:fld>
            <a:endParaRPr lang="es-MX"/>
          </a:p>
        </p:txBody>
      </p:sp>
      <p:sp>
        <p:nvSpPr>
          <p:cNvPr id="6" name="Marcador de pie de página 5">
            <a:extLst>
              <a:ext uri="{FF2B5EF4-FFF2-40B4-BE49-F238E27FC236}">
                <a16:creationId xmlns:a16="http://schemas.microsoft.com/office/drawing/2014/main" id="{0BEB6764-F85D-D54B-9C05-F6B29D23BEA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8BFA63B-ABBC-8947-AA4C-DE1CDDDD41EC}"/>
              </a:ext>
            </a:extLst>
          </p:cNvPr>
          <p:cNvSpPr>
            <a:spLocks noGrp="1"/>
          </p:cNvSpPr>
          <p:nvPr>
            <p:ph type="sldNum" sz="quarter" idx="12"/>
          </p:nvPr>
        </p:nvSpPr>
        <p:spPr/>
        <p:txBody>
          <a:bodyPr/>
          <a:lstStyle/>
          <a:p>
            <a:fld id="{2004651B-D8A0-824F-B1CB-1FC567C4DE76}" type="slidenum">
              <a:rPr lang="es-MX" smtClean="0"/>
              <a:t>‹Nº›</a:t>
            </a:fld>
            <a:endParaRPr lang="es-MX"/>
          </a:p>
        </p:txBody>
      </p:sp>
    </p:spTree>
    <p:extLst>
      <p:ext uri="{BB962C8B-B14F-4D97-AF65-F5344CB8AC3E}">
        <p14:creationId xmlns:p14="http://schemas.microsoft.com/office/powerpoint/2010/main" val="9762730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90B73C0-48D3-A046-8D7F-4F53D5D5E4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2C6095BA-E530-1F4F-B603-F6BEBD57A1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1C39A244-3DC3-9B44-8738-D7AB98AD00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BD2E1F-5CFC-5743-A87F-A3F3434CC4C6}" type="datetimeFigureOut">
              <a:rPr lang="es-MX" smtClean="0"/>
              <a:t>07/07/23</a:t>
            </a:fld>
            <a:endParaRPr lang="es-MX"/>
          </a:p>
        </p:txBody>
      </p:sp>
      <p:sp>
        <p:nvSpPr>
          <p:cNvPr id="5" name="Marcador de pie de página 4">
            <a:extLst>
              <a:ext uri="{FF2B5EF4-FFF2-40B4-BE49-F238E27FC236}">
                <a16:creationId xmlns:a16="http://schemas.microsoft.com/office/drawing/2014/main" id="{E7E4276E-6D74-E146-AC46-5F8EC78292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968778F5-AC50-0E4F-A558-649627D6C3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4651B-D8A0-824F-B1CB-1FC567C4DE76}" type="slidenum">
              <a:rPr lang="es-MX" smtClean="0"/>
              <a:t>‹Nº›</a:t>
            </a:fld>
            <a:endParaRPr lang="es-MX"/>
          </a:p>
        </p:txBody>
      </p:sp>
    </p:spTree>
    <p:extLst>
      <p:ext uri="{BB962C8B-B14F-4D97-AF65-F5344CB8AC3E}">
        <p14:creationId xmlns:p14="http://schemas.microsoft.com/office/powerpoint/2010/main" val="368234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1EFCD015-F491-CC49-9F4E-BF500B8B7EFB}"/>
              </a:ext>
            </a:extLst>
          </p:cNvPr>
          <p:cNvPicPr>
            <a:picLocks noChangeAspect="1"/>
          </p:cNvPicPr>
          <p:nvPr/>
        </p:nvPicPr>
        <p:blipFill>
          <a:blip r:embed="rId2"/>
          <a:src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7E049D2B-9E73-304C-92D2-BC4EB0631A60}"/>
              </a:ext>
            </a:extLst>
          </p:cNvPr>
          <p:cNvSpPr txBox="1"/>
          <p:nvPr/>
        </p:nvSpPr>
        <p:spPr>
          <a:xfrm>
            <a:off x="275573" y="2274838"/>
            <a:ext cx="7390356" cy="2308324"/>
          </a:xfrm>
          <a:prstGeom prst="rect">
            <a:avLst/>
          </a:prstGeom>
          <a:noFill/>
        </p:spPr>
        <p:txBody>
          <a:bodyPr wrap="square" rtlCol="0">
            <a:spAutoFit/>
          </a:bodyPr>
          <a:lstStyle/>
          <a:p>
            <a:r>
              <a:rPr lang="es-MX" sz="7200" b="1" dirty="0">
                <a:solidFill>
                  <a:srgbClr val="990E22"/>
                </a:solidFill>
              </a:rPr>
              <a:t>Portada de presentación</a:t>
            </a:r>
          </a:p>
        </p:txBody>
      </p:sp>
    </p:spTree>
    <p:extLst>
      <p:ext uri="{BB962C8B-B14F-4D97-AF65-F5344CB8AC3E}">
        <p14:creationId xmlns:p14="http://schemas.microsoft.com/office/powerpoint/2010/main" val="42055449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754275E-FFB8-7548-B54A-977647DEC2EA}"/>
              </a:ext>
            </a:extLst>
          </p:cNvPr>
          <p:cNvSpPr txBox="1"/>
          <p:nvPr/>
        </p:nvSpPr>
        <p:spPr>
          <a:xfrm>
            <a:off x="463462" y="2342367"/>
            <a:ext cx="8480121" cy="3170099"/>
          </a:xfrm>
          <a:prstGeom prst="rect">
            <a:avLst/>
          </a:prstGeom>
          <a:noFill/>
        </p:spPr>
        <p:txBody>
          <a:bodyPr wrap="square" rtlCol="0">
            <a:spAutoFit/>
          </a:bodyPr>
          <a:lstStyle/>
          <a:p>
            <a:r>
              <a:rPr lang="es-MX" sz="2000" dirty="0">
                <a:solidFill>
                  <a:schemeClr val="tx1">
                    <a:lumMod val="65000"/>
                    <a:lumOff val="35000"/>
                  </a:schemeClr>
                </a:solidFill>
              </a:rPr>
              <a:t>Lorem ipsum dolor sit amet, consectetur adipiscing elit, sed do eiusmod tempor incididunt ut labore et dolore magna aliqua. Morbi tincidunt augue interdum velit euismod in. Convallis a cras semper auctor neque vitae tempus quam. Duis ut diam quam nulla. Vitae sapien pellentesque habitant morbi tristique senectus et netus et. Porta lorem mollis aliquam ut porttitor leo. Diam maecenas sed enim ut. Viverra nam libero justo laoreet sit amet cursus. Habitasse platea dictumst quisque sagittis purus sit amet volutpat consequat. Enim sed faucibus turpis in eu mi. Elementum facilisis leo vel fringilla. Ipsum dolor sit amet consectetur.</a:t>
            </a:r>
          </a:p>
        </p:txBody>
      </p:sp>
      <p:sp>
        <p:nvSpPr>
          <p:cNvPr id="3" name="CuadroTexto 2">
            <a:extLst>
              <a:ext uri="{FF2B5EF4-FFF2-40B4-BE49-F238E27FC236}">
                <a16:creationId xmlns:a16="http://schemas.microsoft.com/office/drawing/2014/main" id="{7516BAF3-0ECA-194E-B36E-001F49D151BD}"/>
              </a:ext>
            </a:extLst>
          </p:cNvPr>
          <p:cNvSpPr txBox="1"/>
          <p:nvPr/>
        </p:nvSpPr>
        <p:spPr>
          <a:xfrm>
            <a:off x="463463" y="1753644"/>
            <a:ext cx="1276311" cy="523220"/>
          </a:xfrm>
          <a:prstGeom prst="rect">
            <a:avLst/>
          </a:prstGeom>
          <a:noFill/>
        </p:spPr>
        <p:txBody>
          <a:bodyPr wrap="none" rtlCol="0">
            <a:spAutoFit/>
          </a:bodyPr>
          <a:lstStyle/>
          <a:p>
            <a:r>
              <a:rPr lang="es-MX" sz="2800" b="1" dirty="0">
                <a:solidFill>
                  <a:srgbClr val="990E22"/>
                </a:solidFill>
              </a:rPr>
              <a:t>TÍTULO</a:t>
            </a:r>
          </a:p>
        </p:txBody>
      </p:sp>
    </p:spTree>
    <p:extLst>
      <p:ext uri="{BB962C8B-B14F-4D97-AF65-F5344CB8AC3E}">
        <p14:creationId xmlns:p14="http://schemas.microsoft.com/office/powerpoint/2010/main" val="3957817193"/>
      </p:ext>
    </p:extLst>
  </p:cSld>
  <p:clrMapOvr>
    <a:masterClrMapping/>
  </p:clrMapOvr>
</p:sld>
</file>

<file path=ppt/theme/theme1.xml><?xml version="1.0" encoding="utf-8"?>
<a:theme xmlns:a="http://schemas.openxmlformats.org/drawingml/2006/main" name="Tema de Office">
  <a:themeElements>
    <a:clrScheme name="Verde azulado">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115</Words>
  <Application>Microsoft Macintosh PowerPoint</Application>
  <PresentationFormat>Panorámica</PresentationFormat>
  <Paragraphs>3</Paragraphs>
  <Slides>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vt:i4>
      </vt:variant>
    </vt:vector>
  </HeadingPairs>
  <TitlesOfParts>
    <vt:vector size="5" baseType="lpstr">
      <vt:lpstr>Arial</vt:lpstr>
      <vt:lpstr>Century Gothic</vt:lpstr>
      <vt:lpstr>Tema de Office</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Microsoft Office User</dc:creator>
  <cp:lastModifiedBy>Microsoft Office User</cp:lastModifiedBy>
  <cp:revision>2</cp:revision>
  <dcterms:created xsi:type="dcterms:W3CDTF">2023-07-05T18:09:25Z</dcterms:created>
  <dcterms:modified xsi:type="dcterms:W3CDTF">2023-07-07T15:56:41Z</dcterms:modified>
</cp:coreProperties>
</file>